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16"/>
  </p:handoutMasterIdLst>
  <p:sldIdLst>
    <p:sldId id="300" r:id="rId3"/>
    <p:sldId id="714" r:id="rId4"/>
    <p:sldId id="719" r:id="rId6"/>
    <p:sldId id="720" r:id="rId7"/>
    <p:sldId id="721" r:id="rId8"/>
    <p:sldId id="716" r:id="rId9"/>
    <p:sldId id="718" r:id="rId10"/>
    <p:sldId id="717" r:id="rId11"/>
    <p:sldId id="722" r:id="rId12"/>
    <p:sldId id="723" r:id="rId13"/>
    <p:sldId id="724" r:id="rId14"/>
    <p:sldId id="277" r:id="rId15"/>
  </p:sldIdLst>
  <p:sldSz cx="12188825" cy="6858000"/>
  <p:notesSz cx="6858000" cy="9144000"/>
  <p:embeddedFontLst/>
  <p:defaultTextStyle>
    <a:defPPr>
      <a:defRPr lang="en-US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ke" initials="X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E2231A"/>
    <a:srgbClr val="6F7170"/>
    <a:srgbClr val="BF0000"/>
    <a:srgbClr val="5F5F5F"/>
    <a:srgbClr val="414042"/>
    <a:srgbClr val="00B4E5"/>
    <a:srgbClr val="0094BC"/>
    <a:srgbClr val="001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90" autoAdjust="0"/>
    <p:restoredTop sz="89636" autoAdjust="0"/>
  </p:normalViewPr>
  <p:slideViewPr>
    <p:cSldViewPr snapToGrid="0" snapToObjects="1">
      <p:cViewPr varScale="1">
        <p:scale>
          <a:sx n="64" d="100"/>
          <a:sy n="64" d="100"/>
        </p:scale>
        <p:origin x="276" y="72"/>
      </p:cViewPr>
      <p:guideLst>
        <p:guide orient="horz" pos="501"/>
        <p:guide orient="horz" pos="4164"/>
        <p:guide orient="horz" pos="3835"/>
        <p:guide pos="4044"/>
        <p:guide pos="2278"/>
        <p:guide pos="55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4" d="100"/>
          <a:sy n="34" d="100"/>
        </p:scale>
        <p:origin x="2298" y="60"/>
      </p:cViewPr>
      <p:guideLst>
        <p:guide orient="horz" pos="2878"/>
        <p:guide pos="219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sz="1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2011 LENOVO CONFIDENTIAL. All rights reserved.</a:t>
            </a:r>
            <a:endParaRPr lang="en-US" sz="800" cap="all" dirty="0">
              <a:solidFill>
                <a:srgbClr val="939598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sz="8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F23CF275-28B3-497F-9AED-85D5F023BA5C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sz="800" cap="all" dirty="0">
                <a:solidFill>
                  <a:srgbClr val="939598"/>
                </a:solidFill>
              </a:rPr>
              <a:t>2011 LENOVO CONFIDENTIAL. All rights reserved.</a:t>
            </a:r>
            <a:endParaRPr lang="en-US" sz="800" cap="all" dirty="0">
              <a:solidFill>
                <a:srgbClr val="93959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2" Type="http://schemas.openxmlformats.org/officeDocument/2006/relationships/image" Target="../media/image20.png"/><Relationship Id="rId21" Type="http://schemas.openxmlformats.org/officeDocument/2006/relationships/image" Target="../media/image33.png"/><Relationship Id="rId20" Type="http://schemas.openxmlformats.org/officeDocument/2006/relationships/image" Target="../media/image32.png"/><Relationship Id="rId2" Type="http://schemas.openxmlformats.org/officeDocument/2006/relationships/image" Target="../media/image26.jpeg"/><Relationship Id="rId19" Type="http://schemas.openxmlformats.org/officeDocument/2006/relationships/image" Target="../media/image31.png"/><Relationship Id="rId18" Type="http://schemas.openxmlformats.org/officeDocument/2006/relationships/image" Target="../media/image30.png"/><Relationship Id="rId17" Type="http://schemas.openxmlformats.org/officeDocument/2006/relationships/image" Target="../media/image16.png"/><Relationship Id="rId16" Type="http://schemas.openxmlformats.org/officeDocument/2006/relationships/image" Target="../media/image29.png"/><Relationship Id="rId15" Type="http://schemas.openxmlformats.org/officeDocument/2006/relationships/image" Target="../media/image28.png"/><Relationship Id="rId14" Type="http://schemas.openxmlformats.org/officeDocument/2006/relationships/image" Target="../media/image27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24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76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528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1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70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4779" y="5468108"/>
            <a:ext cx="310896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427" y="5468108"/>
            <a:ext cx="310896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5828" y="5442941"/>
            <a:ext cx="365760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6131" y="5468108"/>
            <a:ext cx="310896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3337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5955" y="6330311"/>
            <a:ext cx="4422614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5955" y="6330311"/>
            <a:ext cx="4422614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cs typeface="Arial" panose="020B060402020209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8982" y="151551"/>
            <a:ext cx="4422614" cy="39216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4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9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88336" y="6341251"/>
            <a:ext cx="441655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88336" y="6341251"/>
            <a:ext cx="441655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24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76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528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1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70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4779" y="5468108"/>
            <a:ext cx="310896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427" y="5468108"/>
            <a:ext cx="310896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5828" y="5442941"/>
            <a:ext cx="365760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6131" y="5468108"/>
            <a:ext cx="310896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3337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5120" y="3464892"/>
            <a:ext cx="1200544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58288" y="4770438"/>
            <a:ext cx="168910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630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470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5120" y="4664439"/>
            <a:ext cx="1200544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90204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-1" fmla="*/ 0 w 1200544"/>
                <a:gd name="connsiteY0-2" fmla="*/ 0 h 106726"/>
                <a:gd name="connsiteX1-3" fmla="*/ 1200544 w 1200544"/>
                <a:gd name="connsiteY1-4" fmla="*/ 0 h 106726"/>
                <a:gd name="connsiteX2-5" fmla="*/ 0 w 1200544"/>
                <a:gd name="connsiteY2-6" fmla="*/ 106726 h 106726"/>
                <a:gd name="connsiteX3-7" fmla="*/ 0 w 1200544"/>
                <a:gd name="connsiteY3-8" fmla="*/ 0 h 106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90204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170" y="1519963"/>
            <a:ext cx="8535661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3433" y="1260545"/>
            <a:ext cx="485134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5848" y="4437853"/>
            <a:ext cx="660030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19912" y="4738254"/>
            <a:ext cx="495217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/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/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/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/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/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/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/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/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/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/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87" y="2009776"/>
            <a:ext cx="6971627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84063A-FCF9-4F1D-BDDB-72FFCCA9AAD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8640" y="6458563"/>
            <a:ext cx="2413343" cy="18466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9A2430-E848-47D7-878F-859606BFBFA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2C8CB-400E-404C-ACED-5EDB5F9E876A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8640" y="6458563"/>
            <a:ext cx="2413343" cy="18466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8358" y="6356351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FB4B7F-7108-4E1D-BC72-7A5CDD46FDF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1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cs typeface="Arial" panose="020B0604020202090204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9200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section header title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1524" y="0"/>
            <a:ext cx="12188952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3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5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0" y="4087549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784" y="1591056"/>
            <a:ext cx="11064240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image" Target="../media/image23.png"/><Relationship Id="rId26" Type="http://schemas.openxmlformats.org/officeDocument/2006/relationships/image" Target="../media/image26.jpeg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ctr" defTabSz="1219200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anose="020B0604020202090204" pitchFamily="34" charset="0"/>
          <a:ea typeface="+mj-ea"/>
          <a:cs typeface="Arial" panose="020B0604020202090204" pitchFamily="34" charset="0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1pPr>
      <a:lvl2pPr marL="990600" indent="-3810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2pPr>
      <a:lvl3pPr marL="1524000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3pPr>
      <a:lvl4pPr marL="21329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4pPr>
      <a:lvl5pPr marL="27425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hyperlink" Target="http://www.daoke360.com:10009/index.html" TargetMode="External"/><Relationship Id="rId1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1" Type="http://schemas.openxmlformats.org/officeDocument/2006/relationships/hyperlink" Target="http://www.daoke360.com:10009/index2.html" TargetMode="Externa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github.com/muyun001" TargetMode="External"/><Relationship Id="rId1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8.png"/><Relationship Id="rId1" Type="http://schemas.openxmlformats.org/officeDocument/2006/relationships/hyperlink" Target="https://gitee.com/muyun00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/>
          <p:nvPr/>
        </p:nvSpPr>
        <p:spPr bwMode="gray">
          <a:xfrm>
            <a:off x="1731645" y="869950"/>
            <a:ext cx="8725535" cy="2546350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pPr algn="ctr" fontAlgn="auto">
              <a:lnSpc>
                <a:spcPct val="100000"/>
              </a:lnSpc>
            </a:pPr>
            <a:r>
              <a:rPr lang="zh-CN" altLang="en-US" sz="6600" dirty="0">
                <a:latin typeface="Heiti SC Light" panose="02000000000000000000" charset="-122"/>
                <a:ea typeface="Heiti SC Light" panose="02000000000000000000" charset="-122"/>
              </a:rPr>
              <a:t>欢迎大家参加</a:t>
            </a:r>
            <a:endParaRPr lang="zh-CN" altLang="en-US" sz="6600" dirty="0">
              <a:latin typeface="Heiti SC Light" panose="02000000000000000000" charset="-122"/>
              <a:ea typeface="Heiti SC Light" panose="02000000000000000000" charset="-122"/>
            </a:endParaRPr>
          </a:p>
          <a:p>
            <a:pPr algn="ctr" fontAlgn="auto">
              <a:lnSpc>
                <a:spcPct val="100000"/>
              </a:lnSpc>
            </a:pPr>
            <a:r>
              <a:rPr lang="zh-CN" altLang="en-US" sz="6600" dirty="0">
                <a:latin typeface="Heiti SC Light" panose="02000000000000000000" charset="-122"/>
                <a:ea typeface="Heiti SC Light" panose="02000000000000000000" charset="-122"/>
              </a:rPr>
              <a:t>联想大数据课程</a:t>
            </a:r>
            <a:endParaRPr lang="zh-CN" altLang="en-US" sz="6600" dirty="0">
              <a:latin typeface="Heiti SC Light" panose="02000000000000000000" charset="-122"/>
              <a:ea typeface="Heiti SC Light" panose="02000000000000000000" charset="-122"/>
            </a:endParaRPr>
          </a:p>
        </p:txBody>
      </p:sp>
      <p:sp>
        <p:nvSpPr>
          <p:cNvPr id="9" name="Subtitle 4"/>
          <p:cNvSpPr txBox="1"/>
          <p:nvPr/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609600" indent="0" algn="ctr" defTabSz="1219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3700" kern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2pPr>
            <a:lvl3pPr marL="1219200" indent="0" algn="ctr" defTabSz="1219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3pPr>
            <a:lvl4pPr marL="1828165" indent="0" algn="ctr" defTabSz="1219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4pPr>
            <a:lvl5pPr marL="2437765" indent="0" algn="ctr" defTabSz="1219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5pPr>
            <a:lvl6pPr marL="3047365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5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565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165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a typeface="微软雅黑" panose="020B0503020204020204" pitchFamily="34" charset="-122"/>
              </a:rPr>
              <a:t>联想教育</a:t>
            </a:r>
            <a:endParaRPr lang="zh-CN" altLang="en-US" dirty="0">
              <a:solidFill>
                <a:schemeClr val="bg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208915" y="1154430"/>
            <a:ext cx="11624945" cy="5456555"/>
          </a:xfrm>
          <a:prstGeom prst="rect">
            <a:avLst/>
          </a:prstGeom>
          <a:ln w="28575">
            <a:solidFill>
              <a:srgbClr val="E2231A"/>
            </a:solidFill>
          </a:ln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zh-CN" altLang="en-US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百度指数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08915" y="1154430"/>
            <a:ext cx="5997575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最喜欢的一句话：</a:t>
            </a:r>
            <a:endParaRPr lang="zh-CN" altLang="en-US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083945" y="1873250"/>
            <a:ext cx="8723630" cy="2354580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3100705" y="1973580"/>
            <a:ext cx="6459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000" dirty="0" err="1" smtClean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看天地，见众生，见自己。</a:t>
            </a:r>
            <a:endParaRPr lang="zh-CN" altLang="en-US" sz="4000" dirty="0" err="1" smtClean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0" y="2838450"/>
            <a:ext cx="9502775" cy="3466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大家的自我介绍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208915" y="1154430"/>
            <a:ext cx="11624945" cy="5456555"/>
          </a:xfrm>
          <a:prstGeom prst="rect">
            <a:avLst/>
          </a:prstGeom>
          <a:ln w="28575">
            <a:solidFill>
              <a:srgbClr val="E2231A"/>
            </a:solidFill>
          </a:ln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zh-CN" altLang="en-US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百度指数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08915" y="1154430"/>
            <a:ext cx="5997575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l"/>
            <a:endParaRPr lang="zh-CN" altLang="en-US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083945" y="1873250"/>
            <a:ext cx="8723630" cy="2354580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2326640" y="3028950"/>
            <a:ext cx="79552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dirty="0" err="1" smtClean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每人一分钟，上台介绍自己：</a:t>
            </a:r>
            <a:endParaRPr lang="zh-CN" altLang="en-US" sz="3600" dirty="0" err="1" smtClean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zh-CN" altLang="en-US" sz="3600" dirty="0" err="1" smtClean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姓名、星座、爱好、最难忘的一件事、</a:t>
            </a:r>
            <a:endParaRPr lang="zh-CN" altLang="en-US" sz="3600" dirty="0" err="1" smtClean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zh-CN" altLang="en-US" sz="3600" dirty="0" err="1" smtClean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最喜欢的一句话。</a:t>
            </a:r>
            <a:endParaRPr lang="zh-CN" altLang="en-US" sz="3600" dirty="0" err="1" smtClean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208915" y="1154430"/>
            <a:ext cx="11624945" cy="5456555"/>
          </a:xfrm>
          <a:prstGeom prst="rect">
            <a:avLst/>
          </a:prstGeom>
          <a:ln w="28575">
            <a:solidFill>
              <a:srgbClr val="E2231A"/>
            </a:solidFill>
          </a:ln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zh-CN" altLang="en-US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百度指数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08915" y="1154430"/>
            <a:ext cx="5965190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基本介绍</a:t>
            </a:r>
            <a:endParaRPr lang="zh-CN" altLang="en-US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24585" y="1973580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600">
                <a:sym typeface="+mn-ea"/>
              </a:rPr>
              <a:t>姓名：张文志</a:t>
            </a:r>
            <a:endParaRPr lang="zh-CN" altLang="en-US" sz="3600" dirty="0" err="1" smtClean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24585" y="2796540"/>
            <a:ext cx="3169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>
                <a:sym typeface="+mn-ea"/>
              </a:rPr>
              <a:t>家乡：江苏</a:t>
            </a:r>
            <a:endParaRPr lang="zh-CN" altLang="en-US" sz="360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24585" y="3619500"/>
            <a:ext cx="87153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>
                <a:sym typeface="+mn-ea"/>
              </a:rPr>
              <a:t>兴趣爱好：乒乓球、羽毛球、爬山、听歌</a:t>
            </a:r>
            <a:endParaRPr lang="zh-CN" altLang="en-US"/>
          </a:p>
          <a:p>
            <a:pPr algn="l"/>
            <a:endParaRPr lang="zh-CN" altLang="en-US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208915" y="1154430"/>
            <a:ext cx="11624945" cy="5456555"/>
          </a:xfrm>
          <a:prstGeom prst="rect">
            <a:avLst/>
          </a:prstGeom>
          <a:ln w="28575">
            <a:solidFill>
              <a:srgbClr val="E2231A"/>
            </a:solidFill>
          </a:ln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zh-CN" altLang="en-US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百度指数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08915" y="1154430"/>
            <a:ext cx="5997575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8855" y="2265045"/>
            <a:ext cx="8082915" cy="3676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9650" y="334010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放心投</a:t>
            </a:r>
            <a:endParaRPr lang="zh-CN" altLang="en-US" dirty="0" smtClean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208915" y="1154430"/>
            <a:ext cx="11624945" cy="5456555"/>
          </a:xfrm>
          <a:prstGeom prst="rect">
            <a:avLst/>
          </a:prstGeom>
          <a:ln w="28575">
            <a:solidFill>
              <a:srgbClr val="E2231A"/>
            </a:solidFill>
          </a:ln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zh-CN" altLang="en-US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百度指数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08915" y="1154430"/>
            <a:ext cx="5997575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项目</a:t>
            </a:r>
            <a:endParaRPr lang="zh-CN" altLang="en-US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083945" y="1873250"/>
            <a:ext cx="8723630" cy="2354580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endParaRPr lang="zh-CN" altLang="en-US" sz="3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6560" y="1910080"/>
            <a:ext cx="8377555" cy="42392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5310" y="333819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  <a:hlinkClick r:id="rId2"/>
              </a:rPr>
              <a:t>学生画像系统</a:t>
            </a:r>
            <a:endParaRPr lang="zh-CN" altLang="en-US" dirty="0" smtClean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208915" y="1154430"/>
            <a:ext cx="11624945" cy="5456555"/>
          </a:xfrm>
          <a:prstGeom prst="rect">
            <a:avLst/>
          </a:prstGeom>
          <a:ln w="28575">
            <a:solidFill>
              <a:srgbClr val="E2231A"/>
            </a:solidFill>
          </a:ln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zh-CN" altLang="en-US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百度指数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08915" y="1154430"/>
            <a:ext cx="5997575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项目</a:t>
            </a:r>
            <a:endParaRPr lang="zh-CN" altLang="en-US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083945" y="1873250"/>
            <a:ext cx="8723630" cy="2354580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endParaRPr lang="zh-CN" altLang="en-US" sz="3200"/>
          </a:p>
        </p:txBody>
      </p:sp>
      <p:sp>
        <p:nvSpPr>
          <p:cNvPr id="7" name="文本框 6"/>
          <p:cNvSpPr txBox="1"/>
          <p:nvPr/>
        </p:nvSpPr>
        <p:spPr>
          <a:xfrm>
            <a:off x="728980" y="343662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  <a:hlinkClick r:id="rId1"/>
              </a:rPr>
              <a:t>班级管理系统</a:t>
            </a:r>
            <a:endParaRPr lang="zh-CN" altLang="en-US" dirty="0" smtClean="0">
              <a:solidFill>
                <a:schemeClr val="tx1"/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970" y="1796415"/>
            <a:ext cx="8226425" cy="4486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208915" y="1154430"/>
            <a:ext cx="11624945" cy="5456555"/>
          </a:xfrm>
          <a:prstGeom prst="rect">
            <a:avLst/>
          </a:prstGeom>
          <a:ln w="28575">
            <a:solidFill>
              <a:srgbClr val="E2231A"/>
            </a:solidFill>
          </a:ln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zh-CN" altLang="en-US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百度指数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08915" y="1154430"/>
            <a:ext cx="5965190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活跃平台</a:t>
            </a:r>
            <a:endParaRPr lang="zh-CN" altLang="en-US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91790" y="1973580"/>
            <a:ext cx="8421370" cy="43383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2790" y="3321685"/>
            <a:ext cx="10807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err="1" smtClean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  <a:hlinkClick r:id="rId2" action="ppaction://hlinkfile"/>
              </a:rPr>
              <a:t>Github</a:t>
            </a:r>
            <a:endParaRPr lang="zh-CN" altLang="en-US" dirty="0" err="1" smtClean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208915" y="1154430"/>
            <a:ext cx="11624945" cy="5456555"/>
          </a:xfrm>
          <a:prstGeom prst="rect">
            <a:avLst/>
          </a:prstGeom>
          <a:ln w="28575">
            <a:solidFill>
              <a:srgbClr val="E2231A"/>
            </a:solidFill>
          </a:ln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zh-CN" altLang="en-US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百度指数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08915" y="1154430"/>
            <a:ext cx="5965190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活跃平台</a:t>
            </a:r>
            <a:endParaRPr lang="zh-CN" altLang="en-US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2790" y="3321685"/>
            <a:ext cx="911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err="1" smtClean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  <a:hlinkClick r:id="rId1" action="ppaction://hlinkfile"/>
              </a:rPr>
              <a:t>Gitee</a:t>
            </a:r>
            <a:endParaRPr lang="en-US" altLang="zh-CN" dirty="0" err="1" smtClean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665" y="1880235"/>
            <a:ext cx="7242810" cy="4163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208915" y="1154430"/>
            <a:ext cx="11624945" cy="5456555"/>
          </a:xfrm>
          <a:prstGeom prst="rect">
            <a:avLst/>
          </a:prstGeom>
          <a:ln w="28575">
            <a:solidFill>
              <a:srgbClr val="E2231A"/>
            </a:solidFill>
          </a:ln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zh-CN" altLang="en-US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百度指数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08915" y="1154430"/>
            <a:ext cx="5997575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个人博客https://muyun001.gitee.io/weston/</a:t>
            </a:r>
            <a:endParaRPr lang="zh-CN" altLang="en-US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083945" y="1873250"/>
            <a:ext cx="8723630" cy="2354580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endParaRPr lang="zh-CN" altLang="en-US" sz="3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0585" y="1873250"/>
            <a:ext cx="8724265" cy="4495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208915" y="1154430"/>
            <a:ext cx="11624945" cy="5456555"/>
          </a:xfrm>
          <a:prstGeom prst="rect">
            <a:avLst/>
          </a:prstGeom>
          <a:ln w="28575">
            <a:solidFill>
              <a:srgbClr val="E2231A"/>
            </a:solidFill>
          </a:ln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zh-CN" altLang="en-US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百度指数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08915" y="1154430"/>
            <a:ext cx="5997575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l"/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未来的展望：</a:t>
            </a:r>
            <a:endParaRPr lang="zh-CN" altLang="en-US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标题 1"/>
          <p:cNvSpPr>
            <a:spLocks noGrp="1"/>
          </p:cNvSpPr>
          <p:nvPr/>
        </p:nvSpPr>
        <p:spPr>
          <a:xfrm>
            <a:off x="1083945" y="1873250"/>
            <a:ext cx="8723630" cy="2354580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1231265" y="1873250"/>
            <a:ext cx="103905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000" dirty="0" err="1" smtClean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考上</a:t>
            </a:r>
            <a:r>
              <a:rPr lang="en-US" altLang="zh-CN" sz="4000" dirty="0" err="1" smtClean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UBC</a:t>
            </a:r>
            <a:r>
              <a:rPr lang="zh-CN" altLang="en-US" sz="4000" dirty="0" err="1" smtClean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大学（不列颠哥伦比亚大学）</a:t>
            </a:r>
            <a:endParaRPr lang="zh-CN" altLang="en-US" sz="4000" dirty="0" err="1" smtClean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5415" y="2711450"/>
            <a:ext cx="6191250" cy="371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anose="020B0604020202090204" pitchFamily="34" charset="0"/>
            <a:cs typeface="Arial" panose="020B060402020209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302</Words>
  <Application>WPS 演示</Application>
  <PresentationFormat>自定义</PresentationFormat>
  <Paragraphs>88</Paragraphs>
  <Slides>12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方正书宋_GBK</vt:lpstr>
      <vt:lpstr>Wingdings</vt:lpstr>
      <vt:lpstr>Arial</vt:lpstr>
      <vt:lpstr>Heiti SC Light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黑体</vt:lpstr>
      <vt:lpstr>汉仪中黑KW</vt:lpstr>
      <vt:lpstr>Lenovo Master</vt:lpstr>
      <vt:lpstr>PowerPoint 演示文稿</vt:lpstr>
      <vt:lpstr>自我介绍</vt:lpstr>
      <vt:lpstr>自我介绍</vt:lpstr>
      <vt:lpstr>自我介绍</vt:lpstr>
      <vt:lpstr>自我介绍</vt:lpstr>
      <vt:lpstr>自我介绍</vt:lpstr>
      <vt:lpstr>自我介绍</vt:lpstr>
      <vt:lpstr>自我介绍</vt:lpstr>
      <vt:lpstr>自我介绍</vt:lpstr>
      <vt:lpstr>自我介绍</vt:lpstr>
      <vt:lpstr>大家的自我介绍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and Goes up to Two Lines</dc:title>
  <dc:creator>kathyp</dc:creator>
  <cp:lastModifiedBy>Weston</cp:lastModifiedBy>
  <cp:revision>431</cp:revision>
  <dcterms:created xsi:type="dcterms:W3CDTF">2022-03-25T11:52:03Z</dcterms:created>
  <dcterms:modified xsi:type="dcterms:W3CDTF">2022-03-25T11:52:03Z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2052-4.0.1.6533</vt:lpwstr>
  </property>
  <property fmtid="{D5CDD505-2E9C-101B-9397-08002B2CF9AE}" pid="3" name="ICV">
    <vt:lpwstr>DED6C87C08C04A94A2273E75DAE3EE0A</vt:lpwstr>
  </property>
</Properties>
</file>